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22" r:id="rId2"/>
    <p:sldId id="259" r:id="rId3"/>
    <p:sldId id="324" r:id="rId4"/>
    <p:sldId id="294" r:id="rId5"/>
    <p:sldId id="325" r:id="rId6"/>
    <p:sldId id="321" r:id="rId7"/>
    <p:sldId id="296" r:id="rId8"/>
    <p:sldId id="297" r:id="rId9"/>
  </p:sldIdLst>
  <p:sldSz cx="12190413" cy="6859588"/>
  <p:notesSz cx="6858000" cy="9144000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맑은 고딕" pitchFamily="34" charset="-127"/>
      <p:regular r:id="rId16"/>
      <p:bold r:id="rId17"/>
    </p:embeddedFont>
    <p:embeddedFont>
      <p:font typeface="굴림체" charset="-127"/>
      <p:regular r:id="rId18"/>
    </p:embeddedFont>
    <p:embeddedFont>
      <p:font typeface="Noto Sans" charset="0"/>
      <p:regular r:id="rId19"/>
      <p:bold r:id="rId20"/>
      <p:italic r:id="rId21"/>
      <p:boldItalic r:id="rId22"/>
    </p:embeddedFont>
    <p:embeddedFont>
      <p:font typeface="Calibri Light" pitchFamily="34" charset="0"/>
      <p:regular r:id="rId23"/>
      <p:italic r:id="rId24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CECD"/>
    <a:srgbClr val="F5E67D"/>
    <a:srgbClr val="E497A3"/>
    <a:srgbClr val="FFFFFF"/>
    <a:srgbClr val="929C6A"/>
    <a:srgbClr val="372412"/>
    <a:srgbClr val="DFDCD6"/>
    <a:srgbClr val="745936"/>
    <a:srgbClr val="000000"/>
    <a:srgbClr val="D5C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>
        <p:scale>
          <a:sx n="75" d="100"/>
          <a:sy n="75" d="100"/>
        </p:scale>
        <p:origin x="-512" y="224"/>
      </p:cViewPr>
      <p:guideLst>
        <p:guide orient="horz" pos="2160"/>
        <p:guide orient="horz" pos="2161"/>
        <p:guide pos="288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35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737640" y="4221882"/>
            <a:ext cx="7272808" cy="54708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E497A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718590" y="2168167"/>
            <a:ext cx="7272808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732706" y="657486"/>
            <a:ext cx="7992888" cy="5544616"/>
          </a:xfrm>
          <a:prstGeom prst="roundRect">
            <a:avLst>
              <a:gd name="adj" fmla="val 5379"/>
            </a:avLst>
          </a:prstGeom>
          <a:solidFill>
            <a:srgbClr val="0000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732706" y="657486"/>
            <a:ext cx="6298604" cy="5544616"/>
          </a:xfrm>
          <a:prstGeom prst="roundRect">
            <a:avLst>
              <a:gd name="adj" fmla="val 5379"/>
            </a:avLst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E497A3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E497A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2022-06-12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944538" y="2669716"/>
            <a:ext cx="9327132" cy="11921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1943475" y="3832141"/>
            <a:ext cx="4562637" cy="1872208"/>
          </a:xfrm>
        </p:spPr>
        <p:txBody>
          <a:bodyPr/>
          <a:lstStyle/>
          <a:p>
            <a:r>
              <a:rPr lang="en-US" altLang="ko-KR" sz="2000" b="1" dirty="0" err="1">
                <a:solidFill>
                  <a:srgbClr val="E6C0C9"/>
                </a:solidFill>
              </a:rPr>
              <a:t>Anggota</a:t>
            </a:r>
            <a:r>
              <a:rPr lang="en-US" altLang="ko-KR" sz="2000" b="1" dirty="0">
                <a:solidFill>
                  <a:srgbClr val="E6C0C9"/>
                </a:solidFill>
              </a:rPr>
              <a:t> </a:t>
            </a:r>
            <a:r>
              <a:rPr lang="en-US" altLang="ko-KR" sz="2000" b="1" dirty="0" err="1">
                <a:solidFill>
                  <a:srgbClr val="E6C0C9"/>
                </a:solidFill>
              </a:rPr>
              <a:t>Kelompok</a:t>
            </a:r>
            <a:r>
              <a:rPr lang="en-US" altLang="ko-KR" sz="2000" b="1" dirty="0">
                <a:solidFill>
                  <a:srgbClr val="E6C0C9"/>
                </a:solidFill>
              </a:rPr>
              <a:t> (</a:t>
            </a:r>
            <a:r>
              <a:rPr lang="en-US" altLang="ko-KR" sz="2000" b="1" dirty="0" err="1">
                <a:solidFill>
                  <a:srgbClr val="E6C0C9"/>
                </a:solidFill>
              </a:rPr>
              <a:t>Golongan</a:t>
            </a:r>
            <a:r>
              <a:rPr lang="en-US" altLang="ko-KR" sz="2000" b="1" dirty="0">
                <a:solidFill>
                  <a:srgbClr val="E6C0C9"/>
                </a:solidFill>
              </a:rPr>
              <a:t> A):</a:t>
            </a:r>
          </a:p>
          <a:p>
            <a:pPr marL="171450" indent="-171450">
              <a:buFontTx/>
              <a:buChar char="-"/>
            </a:pPr>
            <a:r>
              <a:rPr lang="en-US" altLang="ko-KR" sz="2000" dirty="0" err="1">
                <a:solidFill>
                  <a:srgbClr val="F5E67D"/>
                </a:solidFill>
              </a:rPr>
              <a:t>Alfina</a:t>
            </a:r>
            <a:r>
              <a:rPr lang="en-US" altLang="ko-KR" sz="2000" dirty="0">
                <a:solidFill>
                  <a:srgbClr val="F5E67D"/>
                </a:solidFill>
              </a:rPr>
              <a:t> Dewi </a:t>
            </a:r>
            <a:r>
              <a:rPr lang="en-US" altLang="ko-KR" sz="2000" dirty="0" err="1">
                <a:solidFill>
                  <a:srgbClr val="F5E67D"/>
                </a:solidFill>
              </a:rPr>
              <a:t>Hidayanti</a:t>
            </a:r>
            <a:endParaRPr lang="en-US" altLang="ko-KR" sz="2000" dirty="0">
              <a:solidFill>
                <a:srgbClr val="F5E67D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2000" dirty="0">
                <a:solidFill>
                  <a:srgbClr val="6FCECD"/>
                </a:solidFill>
              </a:rPr>
              <a:t>Wilda </a:t>
            </a:r>
            <a:r>
              <a:rPr lang="en-US" altLang="ko-KR" sz="2000" dirty="0" err="1">
                <a:solidFill>
                  <a:srgbClr val="6FCECD"/>
                </a:solidFill>
              </a:rPr>
              <a:t>Wahdania</a:t>
            </a:r>
            <a:endParaRPr lang="en-US" altLang="ko-KR" sz="2000" dirty="0">
              <a:solidFill>
                <a:srgbClr val="6FCECD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2000" dirty="0" err="1">
                <a:solidFill>
                  <a:srgbClr val="92D050"/>
                </a:solidFill>
              </a:rPr>
              <a:t>YeniQ</a:t>
            </a:r>
            <a:r>
              <a:rPr lang="en-US" altLang="ko-KR" sz="2000" dirty="0">
                <a:solidFill>
                  <a:srgbClr val="92D050"/>
                </a:solidFill>
              </a:rPr>
              <a:t> Aini</a:t>
            </a:r>
          </a:p>
          <a:p>
            <a:pPr marL="171450" indent="-171450">
              <a:buFontTx/>
              <a:buChar char="-"/>
            </a:pPr>
            <a:r>
              <a:rPr lang="en-US" altLang="ko-KR" sz="2000" dirty="0" err="1">
                <a:solidFill>
                  <a:srgbClr val="FFC000"/>
                </a:solidFill>
              </a:rPr>
              <a:t>Yuda</a:t>
            </a:r>
            <a:r>
              <a:rPr lang="en-US" altLang="ko-KR" sz="2000" dirty="0">
                <a:solidFill>
                  <a:srgbClr val="FFC000"/>
                </a:solidFill>
              </a:rPr>
              <a:t> Asmara</a:t>
            </a: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24457" y="1463186"/>
            <a:ext cx="6207947" cy="2000059"/>
          </a:xfrm>
        </p:spPr>
        <p:txBody>
          <a:bodyPr/>
          <a:lstStyle/>
          <a:p>
            <a:pPr algn="ctr"/>
            <a:r>
              <a:rPr lang="en-US" altLang="ko-KR" sz="8000" b="1" u="sng" dirty="0" err="1">
                <a:solidFill>
                  <a:srgbClr val="E6C0C9"/>
                </a:solidFill>
              </a:rPr>
              <a:t>S</a:t>
            </a:r>
            <a:r>
              <a:rPr lang="en-US" altLang="ko-KR" sz="8000" b="1" u="sng" dirty="0" err="1">
                <a:solidFill>
                  <a:srgbClr val="F5E67D"/>
                </a:solidFill>
              </a:rPr>
              <a:t>a</a:t>
            </a:r>
            <a:r>
              <a:rPr lang="en-US" altLang="ko-KR" sz="8000" b="1" u="sng" dirty="0" err="1">
                <a:solidFill>
                  <a:srgbClr val="6FCECD"/>
                </a:solidFill>
              </a:rPr>
              <a:t>n</a:t>
            </a:r>
            <a:r>
              <a:rPr lang="en-US" altLang="ko-KR" sz="8000" b="1" u="sng" dirty="0" err="1">
                <a:solidFill>
                  <a:srgbClr val="EEE6D4"/>
                </a:solidFill>
              </a:rPr>
              <a:t>g</a:t>
            </a:r>
            <a:r>
              <a:rPr lang="en-US" altLang="ko-KR" sz="8000" b="1" u="sng" dirty="0" err="1">
                <a:solidFill>
                  <a:srgbClr val="E497A3"/>
                </a:solidFill>
              </a:rPr>
              <a:t>D</a:t>
            </a:r>
            <a:r>
              <a:rPr lang="en-US" altLang="ko-KR" sz="8000" b="1" u="sng" dirty="0" err="1">
                <a:solidFill>
                  <a:srgbClr val="F5E67D"/>
                </a:solidFill>
              </a:rPr>
              <a:t>on</a:t>
            </a:r>
            <a:r>
              <a:rPr lang="en-US" altLang="ko-KR" sz="8000" b="1" u="sng" dirty="0" err="1">
                <a:solidFill>
                  <a:srgbClr val="E497A3"/>
                </a:solidFill>
              </a:rPr>
              <a:t>u</a:t>
            </a:r>
            <a:r>
              <a:rPr lang="en-US" altLang="ko-KR" sz="8000" b="1" u="sng" dirty="0" err="1">
                <a:solidFill>
                  <a:srgbClr val="6FCECD"/>
                </a:solidFill>
              </a:rPr>
              <a:t>t</a:t>
            </a:r>
            <a:r>
              <a:rPr lang="en-US" altLang="ko-KR" sz="8000" b="1" u="sng" dirty="0" err="1">
                <a:solidFill>
                  <a:srgbClr val="F5E67D"/>
                </a:solidFill>
              </a:rPr>
              <a:t>s</a:t>
            </a:r>
            <a:r>
              <a:rPr lang="en-US" altLang="ko-KR" dirty="0">
                <a:solidFill>
                  <a:srgbClr val="F5E67D"/>
                </a:solidFill>
              </a:rPr>
              <a:t/>
            </a:r>
            <a:br>
              <a:rPr lang="en-US" altLang="ko-KR" dirty="0">
                <a:solidFill>
                  <a:srgbClr val="F5E67D"/>
                </a:solidFill>
              </a:rPr>
            </a:br>
            <a:r>
              <a:rPr lang="en-US" altLang="ko-KR" sz="2800" b="1" dirty="0" err="1"/>
              <a:t>Aplikasi</a:t>
            </a:r>
            <a:r>
              <a:rPr lang="en-US" altLang="ko-KR" sz="2800" b="1" dirty="0"/>
              <a:t> </a:t>
            </a:r>
            <a:r>
              <a:rPr lang="en-US" altLang="ko-KR" sz="2800" b="1" dirty="0" err="1"/>
              <a:t>Pemesanan</a:t>
            </a:r>
            <a:r>
              <a:rPr lang="en-US" altLang="ko-KR" sz="2800" b="1" dirty="0"/>
              <a:t> </a:t>
            </a:r>
            <a:r>
              <a:rPr lang="en-US" altLang="ko-KR" sz="2800" b="1" dirty="0" err="1"/>
              <a:t>Makanan</a:t>
            </a:r>
            <a:r>
              <a:rPr lang="en-US" altLang="ko-KR" sz="2800" b="1" dirty="0"/>
              <a:t> </a:t>
            </a:r>
            <a:r>
              <a:rPr lang="en-US" altLang="ko-KR" sz="2800" b="1" dirty="0" err="1"/>
              <a:t>Berbasis</a:t>
            </a:r>
            <a:r>
              <a:rPr lang="en-US" altLang="ko-KR" sz="2800" b="1" dirty="0"/>
              <a:t> Website &amp; Mobile</a:t>
            </a:r>
            <a:endParaRPr lang="ko-KR" altLang="en-US" sz="2800" b="1" dirty="0"/>
          </a:p>
        </p:txBody>
      </p:sp>
      <p:grpSp>
        <p:nvGrpSpPr>
          <p:cNvPr id="26" name="그룹 25"/>
          <p:cNvGrpSpPr/>
          <p:nvPr/>
        </p:nvGrpSpPr>
        <p:grpSpPr>
          <a:xfrm>
            <a:off x="5427663" y="6166383"/>
            <a:ext cx="1335600" cy="338400"/>
            <a:chOff x="5427663" y="6166383"/>
            <a:chExt cx="1335600" cy="338400"/>
          </a:xfrm>
        </p:grpSpPr>
        <p:sp>
          <p:nvSpPr>
            <p:cNvPr id="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2953060" y="1125538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DESKRIPSI</a:t>
            </a:r>
            <a:endParaRPr lang="ko-KR" altLang="en-US" sz="4400" b="1" u="sng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47" name="Text Box 5"/>
          <p:cNvSpPr txBox="1">
            <a:spLocks noChangeArrowheads="1"/>
          </p:cNvSpPr>
          <p:nvPr/>
        </p:nvSpPr>
        <p:spPr bwMode="auto">
          <a:xfrm>
            <a:off x="1702717" y="2306409"/>
            <a:ext cx="610108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SangDonuts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merupakan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sebuah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software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atau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aplikasi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yang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berfungsi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untuk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mempermudah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pemesanan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makanan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terutama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pada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toko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donat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SangDonuts</a:t>
            </a:r>
            <a:endParaRPr lang="en-US" altLang="ko-KR" sz="28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D14E624-E7C5-FCD4-C07E-C14181C3E9A6}"/>
              </a:ext>
            </a:extLst>
          </p:cNvPr>
          <p:cNvSpPr txBox="1"/>
          <p:nvPr/>
        </p:nvSpPr>
        <p:spPr>
          <a:xfrm>
            <a:off x="2953060" y="1125538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맑은 고딕" panose="020B0503020000020004" pitchFamily="50" charset="-127"/>
              </a:rPr>
              <a:t>TUJUAN</a:t>
            </a:r>
            <a:endParaRPr lang="ko-KR" altLang="en-US" sz="4400" b="1" u="sng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xmlns="" id="{909BCE7F-0BF5-2AA4-A9B1-A5E454284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2717" y="2306409"/>
            <a:ext cx="6101085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Untuk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memudahkan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proses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pemesanan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makanan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dan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minuman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oleh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pelanggan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karena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pelanggan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bisa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langsung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memesan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menu yang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mereka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inginkan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dan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pesanan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akan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langsung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terkirim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ke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bagian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dapur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tanpa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harus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mencatat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lagi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pesanan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yang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mereka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+mj-lt"/>
              </a:rPr>
              <a:t>inginkan</a:t>
            </a:r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131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774726" y="1413570"/>
            <a:ext cx="388843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400" b="1" dirty="0">
                <a:solidFill>
                  <a:srgbClr val="372412"/>
                </a:solidFill>
                <a:latin typeface="+mj-lt"/>
                <a:cs typeface="굴림" pitchFamily="50" charset="-127"/>
              </a:rPr>
              <a:t>FITUR WEBSITE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E361CE00-231B-B02C-D480-CA5EF37D0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62" y="2565698"/>
            <a:ext cx="277557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u="sng" dirty="0">
                <a:solidFill>
                  <a:srgbClr val="372412"/>
                </a:solidFill>
                <a:latin typeface="+mj-lt"/>
                <a:cs typeface="굴림" pitchFamily="50" charset="-127"/>
              </a:rPr>
              <a:t>User :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>
                <a:solidFill>
                  <a:srgbClr val="372412"/>
                </a:solidFill>
                <a:latin typeface="+mj-lt"/>
                <a:cs typeface="굴림" pitchFamily="50" charset="-127"/>
              </a:rPr>
              <a:t>Login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>
                <a:solidFill>
                  <a:srgbClr val="372412"/>
                </a:solidFill>
                <a:latin typeface="+mj-lt"/>
                <a:cs typeface="굴림" pitchFamily="50" charset="-127"/>
              </a:rPr>
              <a:t>Logout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 err="1">
                <a:solidFill>
                  <a:srgbClr val="372412"/>
                </a:solidFill>
                <a:latin typeface="+mj-lt"/>
                <a:cs typeface="굴림" pitchFamily="50" charset="-127"/>
              </a:rPr>
              <a:t>Registrasi</a:t>
            </a:r>
            <a:endParaRPr kumimoji="1" lang="en-US" altLang="ko-KR" sz="2400" dirty="0">
              <a:solidFill>
                <a:srgbClr val="372412"/>
              </a:solidFill>
              <a:latin typeface="+mj-lt"/>
              <a:cs typeface="굴림" pitchFamily="50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>
                <a:solidFill>
                  <a:srgbClr val="372412"/>
                </a:solidFill>
                <a:latin typeface="+mj-lt"/>
                <a:cs typeface="굴림" pitchFamily="50" charset="-127"/>
              </a:rPr>
              <a:t>Menu </a:t>
            </a:r>
            <a:r>
              <a:rPr kumimoji="1" lang="en-US" altLang="ko-KR" sz="2400" dirty="0" err="1">
                <a:solidFill>
                  <a:srgbClr val="372412"/>
                </a:solidFill>
                <a:latin typeface="+mj-lt"/>
                <a:cs typeface="굴림" pitchFamily="50" charset="-127"/>
              </a:rPr>
              <a:t>makanan</a:t>
            </a:r>
            <a:endParaRPr kumimoji="1" lang="en-US" altLang="ko-KR" sz="2400" dirty="0">
              <a:solidFill>
                <a:srgbClr val="372412"/>
              </a:solidFill>
              <a:latin typeface="+mj-lt"/>
              <a:cs typeface="굴림" pitchFamily="50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>
                <a:solidFill>
                  <a:srgbClr val="372412"/>
                </a:solidFill>
                <a:latin typeface="+mj-lt"/>
                <a:cs typeface="굴림" pitchFamily="50" charset="-127"/>
              </a:rPr>
              <a:t>Menu </a:t>
            </a:r>
            <a:r>
              <a:rPr kumimoji="1" lang="en-US" altLang="ko-KR" sz="2400" dirty="0" err="1">
                <a:solidFill>
                  <a:srgbClr val="372412"/>
                </a:solidFill>
                <a:latin typeface="+mj-lt"/>
                <a:cs typeface="굴림" pitchFamily="50" charset="-127"/>
              </a:rPr>
              <a:t>minuman</a:t>
            </a:r>
            <a:endParaRPr kumimoji="1" lang="en-US" altLang="ko-KR" sz="2400" dirty="0">
              <a:solidFill>
                <a:srgbClr val="372412"/>
              </a:solidFill>
              <a:latin typeface="+mj-lt"/>
              <a:cs typeface="굴림" pitchFamily="50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>
                <a:solidFill>
                  <a:srgbClr val="372412"/>
                </a:solidFill>
                <a:latin typeface="+mj-lt"/>
                <a:cs typeface="굴림" pitchFamily="50" charset="-127"/>
              </a:rPr>
              <a:t>Detail menu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>
                <a:solidFill>
                  <a:srgbClr val="372412"/>
                </a:solidFill>
                <a:latin typeface="+mj-lt"/>
                <a:cs typeface="굴림" pitchFamily="50" charset="-127"/>
              </a:rPr>
              <a:t>Cart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 err="1">
                <a:solidFill>
                  <a:srgbClr val="372412"/>
                </a:solidFill>
                <a:latin typeface="+mj-lt"/>
                <a:cs typeface="굴림" pitchFamily="50" charset="-127"/>
              </a:rPr>
              <a:t>Pembayaran</a:t>
            </a:r>
            <a:endParaRPr kumimoji="1" lang="en-US" altLang="ko-KR" sz="2400" dirty="0">
              <a:solidFill>
                <a:srgbClr val="372412"/>
              </a:solidFill>
              <a:latin typeface="+mj-lt"/>
              <a:cs typeface="굴림" pitchFamily="50" charset="-127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E17BC59E-896A-BD1E-2BE6-4FD8B1D63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4232" y="2584139"/>
            <a:ext cx="277557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u="sng" dirty="0">
                <a:solidFill>
                  <a:srgbClr val="372412"/>
                </a:solidFill>
                <a:latin typeface="+mj-lt"/>
                <a:cs typeface="굴림" pitchFamily="50" charset="-127"/>
              </a:rPr>
              <a:t>Admin :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>
                <a:solidFill>
                  <a:srgbClr val="372412"/>
                </a:solidFill>
                <a:latin typeface="+mj-lt"/>
                <a:cs typeface="굴림" pitchFamily="50" charset="-127"/>
              </a:rPr>
              <a:t>Login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>
                <a:solidFill>
                  <a:srgbClr val="372412"/>
                </a:solidFill>
                <a:latin typeface="+mj-lt"/>
                <a:cs typeface="굴림" pitchFamily="50" charset="-127"/>
              </a:rPr>
              <a:t>Logout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>
                <a:solidFill>
                  <a:srgbClr val="372412"/>
                </a:solidFill>
                <a:latin typeface="+mj-lt"/>
                <a:cs typeface="굴림" pitchFamily="50" charset="-127"/>
              </a:rPr>
              <a:t>Dashboard admin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>
                <a:solidFill>
                  <a:srgbClr val="372412"/>
                </a:solidFill>
                <a:latin typeface="+mj-lt"/>
                <a:cs typeface="굴림" pitchFamily="50" charset="-127"/>
              </a:rPr>
              <a:t>Data menu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 err="1">
                <a:solidFill>
                  <a:srgbClr val="372412"/>
                </a:solidFill>
                <a:latin typeface="+mj-lt"/>
                <a:cs typeface="굴림" pitchFamily="50" charset="-127"/>
              </a:rPr>
              <a:t>Tambah</a:t>
            </a:r>
            <a:r>
              <a:rPr kumimoji="1" lang="en-US" altLang="ko-KR" sz="2400" dirty="0">
                <a:solidFill>
                  <a:srgbClr val="372412"/>
                </a:solidFill>
                <a:latin typeface="+mj-lt"/>
                <a:cs typeface="굴림" pitchFamily="50" charset="-127"/>
              </a:rPr>
              <a:t> item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>
                <a:solidFill>
                  <a:srgbClr val="372412"/>
                </a:solidFill>
                <a:latin typeface="+mj-lt"/>
                <a:cs typeface="굴림" pitchFamily="50" charset="-127"/>
              </a:rPr>
              <a:t>Invoice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>
                <a:solidFill>
                  <a:srgbClr val="372412"/>
                </a:solidFill>
                <a:latin typeface="+mj-lt"/>
                <a:cs typeface="굴림" pitchFamily="50" charset="-127"/>
              </a:rPr>
              <a:t>Detail </a:t>
            </a:r>
            <a:r>
              <a:rPr kumimoji="1" lang="en-US" altLang="ko-KR" sz="2400" dirty="0" err="1">
                <a:solidFill>
                  <a:srgbClr val="372412"/>
                </a:solidFill>
                <a:latin typeface="+mj-lt"/>
                <a:cs typeface="굴림" pitchFamily="50" charset="-127"/>
              </a:rPr>
              <a:t>pemesanan</a:t>
            </a:r>
            <a:endParaRPr kumimoji="1" lang="en-US" altLang="ko-KR" sz="2400" dirty="0">
              <a:solidFill>
                <a:srgbClr val="372412"/>
              </a:solidFill>
              <a:latin typeface="+mj-lt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xmlns="" id="{9C21502A-D171-2E9D-768A-B06DB9E50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726" y="1413570"/>
            <a:ext cx="388843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400" b="1" dirty="0">
                <a:solidFill>
                  <a:srgbClr val="372412"/>
                </a:solidFill>
                <a:latin typeface="+mj-lt"/>
                <a:cs typeface="굴림" pitchFamily="50" charset="-127"/>
              </a:rPr>
              <a:t>FITUR MOBILE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xmlns="" id="{86A718C0-8626-D29A-C43D-8FEE17FE4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62" y="2565698"/>
            <a:ext cx="277557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u="sng" dirty="0">
                <a:solidFill>
                  <a:srgbClr val="372412"/>
                </a:solidFill>
                <a:latin typeface="+mj-lt"/>
                <a:cs typeface="굴림" pitchFamily="50" charset="-127"/>
              </a:rPr>
              <a:t>User :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>
                <a:solidFill>
                  <a:srgbClr val="372412"/>
                </a:solidFill>
                <a:latin typeface="+mj-lt"/>
                <a:cs typeface="굴림" pitchFamily="50" charset="-127"/>
              </a:rPr>
              <a:t>Login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>
                <a:solidFill>
                  <a:srgbClr val="372412"/>
                </a:solidFill>
                <a:latin typeface="+mj-lt"/>
                <a:cs typeface="굴림" pitchFamily="50" charset="-127"/>
              </a:rPr>
              <a:t>Logout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 err="1">
                <a:solidFill>
                  <a:srgbClr val="372412"/>
                </a:solidFill>
                <a:latin typeface="+mj-lt"/>
                <a:cs typeface="굴림" pitchFamily="50" charset="-127"/>
              </a:rPr>
              <a:t>Registrasi</a:t>
            </a:r>
            <a:endParaRPr kumimoji="1" lang="en-US" altLang="ko-KR" sz="2400" dirty="0">
              <a:solidFill>
                <a:srgbClr val="372412"/>
              </a:solidFill>
              <a:latin typeface="+mj-lt"/>
              <a:cs typeface="굴림" pitchFamily="50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>
                <a:solidFill>
                  <a:srgbClr val="372412"/>
                </a:solidFill>
                <a:latin typeface="+mj-lt"/>
                <a:cs typeface="굴림" pitchFamily="50" charset="-127"/>
              </a:rPr>
              <a:t>Menu </a:t>
            </a:r>
            <a:r>
              <a:rPr kumimoji="1" lang="en-US" altLang="ko-KR" sz="2400" dirty="0" err="1">
                <a:solidFill>
                  <a:srgbClr val="372412"/>
                </a:solidFill>
                <a:latin typeface="+mj-lt"/>
                <a:cs typeface="굴림" pitchFamily="50" charset="-127"/>
              </a:rPr>
              <a:t>makanan</a:t>
            </a:r>
            <a:endParaRPr kumimoji="1" lang="en-US" altLang="ko-KR" sz="2400" dirty="0">
              <a:solidFill>
                <a:srgbClr val="372412"/>
              </a:solidFill>
              <a:latin typeface="+mj-lt"/>
              <a:cs typeface="굴림" pitchFamily="50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>
                <a:solidFill>
                  <a:srgbClr val="372412"/>
                </a:solidFill>
                <a:latin typeface="+mj-lt"/>
                <a:cs typeface="굴림" pitchFamily="50" charset="-127"/>
              </a:rPr>
              <a:t>Menu </a:t>
            </a:r>
            <a:r>
              <a:rPr kumimoji="1" lang="en-US" altLang="ko-KR" sz="2400" dirty="0" err="1">
                <a:solidFill>
                  <a:srgbClr val="372412"/>
                </a:solidFill>
                <a:latin typeface="+mj-lt"/>
                <a:cs typeface="굴림" pitchFamily="50" charset="-127"/>
              </a:rPr>
              <a:t>minuman</a:t>
            </a:r>
            <a:endParaRPr kumimoji="1" lang="en-US" altLang="ko-KR" sz="2400" dirty="0">
              <a:solidFill>
                <a:srgbClr val="372412"/>
              </a:solidFill>
              <a:latin typeface="+mj-lt"/>
              <a:cs typeface="굴림" pitchFamily="50" charset="-127"/>
            </a:endParaRP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>
                <a:solidFill>
                  <a:srgbClr val="372412"/>
                </a:solidFill>
                <a:latin typeface="+mj-lt"/>
                <a:cs typeface="굴림" pitchFamily="50" charset="-127"/>
              </a:rPr>
              <a:t>Detail menu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>
                <a:solidFill>
                  <a:srgbClr val="372412"/>
                </a:solidFill>
                <a:latin typeface="+mj-lt"/>
                <a:cs typeface="굴림" pitchFamily="50" charset="-127"/>
              </a:rPr>
              <a:t>Cart</a:t>
            </a:r>
          </a:p>
          <a:p>
            <a:pPr marL="342900" lvl="0" indent="-34290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2400" dirty="0" err="1">
                <a:solidFill>
                  <a:srgbClr val="372412"/>
                </a:solidFill>
                <a:latin typeface="+mj-lt"/>
                <a:cs typeface="굴림" pitchFamily="50" charset="-127"/>
              </a:rPr>
              <a:t>Pembayaran</a:t>
            </a:r>
            <a:endParaRPr kumimoji="1" lang="en-US" altLang="ko-KR" sz="2400" dirty="0">
              <a:solidFill>
                <a:srgbClr val="372412"/>
              </a:solidFill>
              <a:latin typeface="+mj-lt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533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Tampilan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Pada</a:t>
            </a:r>
            <a:r>
              <a:rPr lang="en-US" altLang="ko-KR" dirty="0" smtClean="0"/>
              <a:t> Website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9" b="6529"/>
          <a:stretch/>
        </p:blipFill>
        <p:spPr bwMode="auto">
          <a:xfrm>
            <a:off x="5807174" y="3213770"/>
            <a:ext cx="5616624" cy="2831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4" b="10130"/>
          <a:stretch/>
        </p:blipFill>
        <p:spPr bwMode="auto">
          <a:xfrm>
            <a:off x="478583" y="1485578"/>
            <a:ext cx="5184576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Tampilan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Pada</a:t>
            </a:r>
            <a:r>
              <a:rPr lang="en-US" altLang="ko-KR" dirty="0" smtClean="0"/>
              <a:t> Mobile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8"/>
          <a:stretch/>
        </p:blipFill>
        <p:spPr bwMode="auto">
          <a:xfrm>
            <a:off x="4727054" y="1485578"/>
            <a:ext cx="2170314" cy="4552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982638" y="2681875"/>
            <a:ext cx="5760640" cy="1106548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13684</TotalTime>
  <Words>128</Words>
  <Application>Microsoft Office PowerPoint</Application>
  <PresentationFormat>Custom</PresentationFormat>
  <Paragraphs>43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맑은 고딕</vt:lpstr>
      <vt:lpstr>굴림</vt:lpstr>
      <vt:lpstr>굴림체</vt:lpstr>
      <vt:lpstr>Noto Sans</vt:lpstr>
      <vt:lpstr>Calibri Light</vt:lpstr>
      <vt:lpstr>Office 테마</vt:lpstr>
      <vt:lpstr>SangDonuts Aplikasi Pemesanan Makanan Berbasis Website &amp; Mobile</vt:lpstr>
      <vt:lpstr>PowerPoint Presentation</vt:lpstr>
      <vt:lpstr>PowerPoint Presentation</vt:lpstr>
      <vt:lpstr>PowerPoint Presentation</vt:lpstr>
      <vt:lpstr>PowerPoint Presentation</vt:lpstr>
      <vt:lpstr>Tampilan Pada Website</vt:lpstr>
      <vt:lpstr>Tampilan  Pada Mobile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avita</cp:lastModifiedBy>
  <cp:revision>3</cp:revision>
  <dcterms:created xsi:type="dcterms:W3CDTF">2010-02-01T08:03:16Z</dcterms:created>
  <dcterms:modified xsi:type="dcterms:W3CDTF">2022-06-12T15:39:03Z</dcterms:modified>
  <cp:category>www.slidemembers.com</cp:category>
</cp:coreProperties>
</file>